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1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2184A2-1EB0-4116-953E-DCD76E7EB55A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ED17BB-4DDB-45CC-A445-3C8719695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D13FB5-B55F-427B-A51F-DB475697F9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14FA-40F9-4669-91BB-E1D72BCC11B0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CB52-F45E-443B-9D21-0E31D2606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D3AE-9904-4328-BCCC-F70D3D77AEAE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9349-63D3-403C-9BE3-A9517CB22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C8B4-1F31-4C13-B768-00CC5CD30743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347F-3DFE-4454-A582-FC7DCD6F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4549-5CAF-4128-B1D1-D2E47454B7E8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AE36-DCB8-4D18-8ACC-38A57F250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F580-3DF5-48E2-8348-77F3C203CD88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8AA9-561B-4032-9D40-B21E59473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9A7D-1F16-4E44-92A6-4FBE81C0564F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4EAC-61E2-403B-ABE6-16AFC0501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795-C126-4274-B4A6-6AC7CADA3C2A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709C-810F-4DC8-9A29-BAEC287D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041-4C85-4C5A-AA1A-EBCBE2678C41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5980-06D9-4BA0-BD47-78A0BE8F4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EE0B-7966-4A84-94E7-4A821E7C8264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F0EC-F2E2-4FAC-AE29-3CC7414E0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97DB-1751-4F3E-BB06-695ACE1E83A1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78BC-E72D-4CEE-98A7-001D4BD71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2FE9-EC1B-4531-BF6C-3F24244997FB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AF8F-CA31-451B-A95A-39E64172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DD253-A31C-460B-8339-B70B2C0760E7}" type="datetimeFigureOut">
              <a:rPr lang="en-US"/>
              <a:pPr>
                <a:defRPr/>
              </a:pPr>
              <a:t>6/8/2011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E1AC39-ADC4-4DA1-9B22-0D3B5D553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2" descr="Transmission_Routing_Builder_Page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Transmission_Routing_Builder_Page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Transmission_Routing_Builder_Page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Transmission_Routing_Builder_Page_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Transmission_Routing_Builder_Page_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Transmission_Routing_Builder_Page_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Transmission_Routing_Builder_Page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 noChangeArrowheads="1"/>
          </p:cNvPicPr>
          <p:nvPr/>
        </p:nvPicPr>
        <p:blipFill>
          <a:blip r:embed="rId3"/>
          <a:srcRect l="17188" t="27083" r="14063" b="14583"/>
          <a:stretch>
            <a:fillRect/>
          </a:stretch>
        </p:blipFill>
        <p:spPr bwMode="auto">
          <a:xfrm>
            <a:off x="609600" y="0"/>
            <a:ext cx="7848600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</Words>
  <Application>Microsoft Office PowerPoint</Application>
  <PresentationFormat>On-screen Show (4:3)</PresentationFormat>
  <Paragraphs>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Basin Electric Power Cooperative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a5045</dc:creator>
  <cp:lastModifiedBy>Renee</cp:lastModifiedBy>
  <cp:revision>4</cp:revision>
  <dcterms:created xsi:type="dcterms:W3CDTF">2009-06-16T12:20:32Z</dcterms:created>
  <dcterms:modified xsi:type="dcterms:W3CDTF">2011-06-08T18:44:25Z</dcterms:modified>
</cp:coreProperties>
</file>